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73B1-FC88-2FC3-AD2C-4FDDAD8E31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FE0E1-0E6C-350F-8415-2679AF83DC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4077D-F6D3-A756-1E00-C95B4287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839D-9A65-FCE4-C4B0-8BE6ABA6E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877439"/>
            <a:ext cx="9001462" cy="2799844"/>
          </a:xfrm>
        </p:spPr>
        <p:txBody>
          <a:bodyPr>
            <a:normAutofit/>
          </a:bodyPr>
          <a:lstStyle/>
          <a:p>
            <a:r>
              <a:rPr lang="en-US" sz="8800" dirty="0"/>
              <a:t>Hebrews 11:24-26</a:t>
            </a:r>
          </a:p>
        </p:txBody>
      </p:sp>
    </p:spTree>
    <p:extLst>
      <p:ext uri="{BB962C8B-B14F-4D97-AF65-F5344CB8AC3E}">
        <p14:creationId xmlns:p14="http://schemas.microsoft.com/office/powerpoint/2010/main" val="376454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FA918-1C05-AA5D-111A-E2F95EDC4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5344C9-291E-81C6-CDA2-D16D2CB5C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7865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8F616-56C8-CD4E-377C-E5E81A5EB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 choice must be made!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1A8BC-A813-6BE2-06F0-54DE8BC6D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111" y="4416356"/>
            <a:ext cx="3803516" cy="1595338"/>
          </a:xfrm>
        </p:spPr>
        <p:txBody>
          <a:bodyPr>
            <a:normAutofit/>
          </a:bodyPr>
          <a:lstStyle/>
          <a:p>
            <a:r>
              <a:rPr lang="en-US" sz="3200" dirty="0"/>
              <a:t>Decide to TURN BACK!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3E76E71-7C0B-0224-5401-A3653B419DFD}"/>
              </a:ext>
            </a:extLst>
          </p:cNvPr>
          <p:cNvSpPr txBox="1">
            <a:spLocks/>
          </p:cNvSpPr>
          <p:nvPr/>
        </p:nvSpPr>
        <p:spPr>
          <a:xfrm>
            <a:off x="8129082" y="4549300"/>
            <a:ext cx="3803516" cy="159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Choose one of the two and travel on!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6E33DF-7732-198F-EDF9-C7924F87F993}"/>
              </a:ext>
            </a:extLst>
          </p:cNvPr>
          <p:cNvSpPr/>
          <p:nvPr/>
        </p:nvSpPr>
        <p:spPr>
          <a:xfrm>
            <a:off x="2271755" y="199033"/>
            <a:ext cx="737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 Person Of Decision</a:t>
            </a:r>
          </a:p>
        </p:txBody>
      </p:sp>
    </p:spTree>
    <p:extLst>
      <p:ext uri="{BB962C8B-B14F-4D97-AF65-F5344CB8AC3E}">
        <p14:creationId xmlns:p14="http://schemas.microsoft.com/office/powerpoint/2010/main" val="17658047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B696-EB41-8488-3FD6-56EEDA875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Many people who made the right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8E325-FCB3-F1CB-D6BC-A312CDE3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39934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Joseph, Joshua, Elijah, Paul, etc.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Moses stands out – Hebrews 11:24-26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Moses at the Fork in the Road – Revealed himself to be a Man of Decision</a:t>
            </a:r>
          </a:p>
        </p:txBody>
      </p:sp>
    </p:spTree>
    <p:extLst>
      <p:ext uri="{BB962C8B-B14F-4D97-AF65-F5344CB8AC3E}">
        <p14:creationId xmlns:p14="http://schemas.microsoft.com/office/powerpoint/2010/main" val="142951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973DB-BE76-38BC-EAC8-5D7A8ED5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5027C-6E66-30BC-1AA9-61384A6F0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5" y="609600"/>
            <a:ext cx="10894978" cy="13263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Every Person Must Come To The Point Where Decisions must be made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388C4-7014-E264-11E8-155814233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11741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50000"/>
              </a:lnSpc>
            </a:pPr>
            <a:r>
              <a:rPr lang="en-US" sz="4000" dirty="0"/>
              <a:t>FLESH and the SPIRIT!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God and Satan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God’s people and Satan’s People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Self, Friends, Family, Way of Least Resistance, GOD – Matthew 12:30</a:t>
            </a:r>
          </a:p>
        </p:txBody>
      </p:sp>
    </p:spTree>
    <p:extLst>
      <p:ext uri="{BB962C8B-B14F-4D97-AF65-F5344CB8AC3E}">
        <p14:creationId xmlns:p14="http://schemas.microsoft.com/office/powerpoint/2010/main" val="393177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0E40D-6DE6-9C99-0058-14AC62C19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AC99C-7E94-4DB2-3D73-089750F72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13263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LET’S NOTE SOME THINGS THAT DETERMINE OUR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53D02-26A9-896F-711B-DEB7C1A52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535101"/>
            <a:ext cx="10353762" cy="504404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/>
              <a:t>NO’S and YES’S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DO’S and DON’TS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Moses said “NO” and he meant it!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Both Strong Temptation &amp; Keenness of Perception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Moses did more, he said “YES”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We take something out of our lives, we must put something in its place – Luke 11:24-26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Romans 6:11-13, 19</a:t>
            </a:r>
          </a:p>
        </p:txBody>
      </p:sp>
    </p:spTree>
    <p:extLst>
      <p:ext uri="{BB962C8B-B14F-4D97-AF65-F5344CB8AC3E}">
        <p14:creationId xmlns:p14="http://schemas.microsoft.com/office/powerpoint/2010/main" val="107951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4EE87-9202-FBBC-AB1E-2F3E29C13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C0E0-857F-7A00-E623-6F73586F9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Great decisions are always costly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CB831-5275-C470-E100-51DDF6BAE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254868"/>
            <a:ext cx="10353762" cy="532427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/>
              <a:t>Moses – Much to give up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Refused to be called son of Pharaoh’s Daughter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Gave up highest social position in Egypt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He did not want to be identified with the people of the World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Some have this in reverse: want their children to be identified with the world, accepted into society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Children succeed in the things of the world, but fail in spiritual things!</a:t>
            </a:r>
          </a:p>
        </p:txBody>
      </p:sp>
    </p:spTree>
    <p:extLst>
      <p:ext uri="{BB962C8B-B14F-4D97-AF65-F5344CB8AC3E}">
        <p14:creationId xmlns:p14="http://schemas.microsoft.com/office/powerpoint/2010/main" val="1480750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03483-9A4F-69CE-1762-283499D78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B593-2569-EB01-F768-A01E8CA6F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Great decisions are always costly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2D0AC-B632-D168-9E6D-BFBAC66CA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254868"/>
            <a:ext cx="10353762" cy="5324273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600" dirty="0"/>
              <a:t>Moses – brought disappointment to those who gave him training, position, opportunities</a:t>
            </a:r>
          </a:p>
          <a:p>
            <a:pPr algn="ctr">
              <a:lnSpc>
                <a:spcPct val="110000"/>
              </a:lnSpc>
            </a:pPr>
            <a:r>
              <a:rPr lang="en-US" sz="3600" dirty="0"/>
              <a:t>He did not choose the temporary pleasures of sin</a:t>
            </a:r>
          </a:p>
          <a:p>
            <a:pPr algn="ctr">
              <a:lnSpc>
                <a:spcPct val="110000"/>
              </a:lnSpc>
            </a:pPr>
            <a:r>
              <a:rPr lang="en-US" sz="3600" dirty="0"/>
              <a:t>ALL of his fleshly desires well satisfied by keeping his position!</a:t>
            </a:r>
          </a:p>
          <a:p>
            <a:pPr algn="ctr">
              <a:lnSpc>
                <a:spcPct val="110000"/>
              </a:lnSpc>
            </a:pPr>
            <a:r>
              <a:rPr lang="en-US" sz="3600" dirty="0"/>
              <a:t>They don’t bring lasting happiness – 1 John 2:15-17</a:t>
            </a:r>
          </a:p>
        </p:txBody>
      </p:sp>
    </p:spTree>
    <p:extLst>
      <p:ext uri="{BB962C8B-B14F-4D97-AF65-F5344CB8AC3E}">
        <p14:creationId xmlns:p14="http://schemas.microsoft.com/office/powerpoint/2010/main" val="145706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ABC06-D6CA-0E5E-C03E-4C58A646D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93D4-6478-AB5E-56EA-3D499FE2D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Great decisions are always costly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D3645-6EAB-00C9-65FF-D2458797E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254868"/>
            <a:ext cx="10353762" cy="5324273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4000" dirty="0"/>
              <a:t>Did not choose the treasures of Egypt</a:t>
            </a:r>
          </a:p>
          <a:p>
            <a:pPr algn="ctr">
              <a:lnSpc>
                <a:spcPct val="130000"/>
              </a:lnSpc>
            </a:pPr>
            <a:r>
              <a:rPr lang="en-US" sz="4000" dirty="0"/>
              <a:t>Wealth at the time clearly displayed in excavations of the tombs of the Pharaohs</a:t>
            </a:r>
          </a:p>
          <a:p>
            <a:pPr algn="ctr">
              <a:lnSpc>
                <a:spcPct val="130000"/>
              </a:lnSpc>
            </a:pPr>
            <a:r>
              <a:rPr lang="en-US" sz="4000" dirty="0"/>
              <a:t>Moses – Chose suffering with the people of God – 2 Timothy 3:12</a:t>
            </a:r>
          </a:p>
          <a:p>
            <a:pPr algn="ctr">
              <a:lnSpc>
                <a:spcPct val="130000"/>
              </a:lnSpc>
            </a:pPr>
            <a:r>
              <a:rPr lang="en-US" sz="4000" dirty="0"/>
              <a:t>“reproach of Christ” = “any who unfairly or unjustly suffers”  1 Peter 2:19-21</a:t>
            </a:r>
          </a:p>
        </p:txBody>
      </p:sp>
    </p:spTree>
    <p:extLst>
      <p:ext uri="{BB962C8B-B14F-4D97-AF65-F5344CB8AC3E}">
        <p14:creationId xmlns:p14="http://schemas.microsoft.com/office/powerpoint/2010/main" val="3363084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7913D-EBD8-2A19-4925-AE90A392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D220B-1590-EAD1-B08C-4CFF9CC5E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How did moses make this choice?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19014-27B5-9847-212A-343D64EB2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254868"/>
            <a:ext cx="10353762" cy="5324273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sz="3200" dirty="0"/>
              <a:t>Positive Side: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His Faith motivated him “By faith Moses…”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Unlocked the treasures of God.  He looked to heavenly treasures – 1 Peter 1:3-5; 2 Peter 1:14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A Clear eye for distinguishing right from wrong – Hebrews 5:14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2 Corinthians 5:1 “a house not made with hands, eternal in the heavens.”</a:t>
            </a:r>
          </a:p>
        </p:txBody>
      </p:sp>
    </p:spTree>
    <p:extLst>
      <p:ext uri="{BB962C8B-B14F-4D97-AF65-F5344CB8AC3E}">
        <p14:creationId xmlns:p14="http://schemas.microsoft.com/office/powerpoint/2010/main" val="866160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0D187-5CEF-56F0-3739-E3A606CC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B3434-B8FF-457D-F260-B29903FE4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How did moses make this choice?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D3B36-DA24-AE1E-8CFB-F4EF49E4D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254868"/>
            <a:ext cx="10353762" cy="532427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dirty="0"/>
              <a:t>Positive Side: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Luke 12:19,20 “Fool! This night your soul will be required of you; then whose will those things be” 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Colossians 3:1-3 “set your mind on things above”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He anticipated the coming reward and accepted whatever labor and hardship necessary to obtain it.   2 Corinthians 4:17; Romans 8:18 </a:t>
            </a:r>
          </a:p>
        </p:txBody>
      </p:sp>
    </p:spTree>
    <p:extLst>
      <p:ext uri="{BB962C8B-B14F-4D97-AF65-F5344CB8AC3E}">
        <p14:creationId xmlns:p14="http://schemas.microsoft.com/office/powerpoint/2010/main" val="75730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3B939-EB39-B674-4063-C1B2322F8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BD3E-65F3-B1F6-10FB-317ACCEF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What was the outcome of his decision?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E89B4-C399-EED1-714B-A5EF09192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8" y="1254868"/>
            <a:ext cx="10523851" cy="532427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400" dirty="0"/>
              <a:t>Made him one of the greatest Bible characters – Exodus 34:29-33</a:t>
            </a:r>
          </a:p>
          <a:p>
            <a:pPr>
              <a:lnSpc>
                <a:spcPct val="130000"/>
              </a:lnSpc>
            </a:pPr>
            <a:r>
              <a:rPr lang="en-US" sz="3400" dirty="0"/>
              <a:t>2 Corinthians 3:12-18 “when Moses is read, a veil lies on their heart. 16 Nevertheless when one turns to the Lord, the veil is taken away.”</a:t>
            </a:r>
          </a:p>
          <a:p>
            <a:pPr>
              <a:lnSpc>
                <a:spcPct val="130000"/>
              </a:lnSpc>
            </a:pPr>
            <a:r>
              <a:rPr lang="en-US" sz="3400" dirty="0"/>
              <a:t>Hebrews Chapter 11 – “By Faith  Abel, Enoch, Noah, Abraham, Sarah, Isaac, Jacob, Joseph, Moses”</a:t>
            </a:r>
          </a:p>
        </p:txBody>
      </p:sp>
    </p:spTree>
    <p:extLst>
      <p:ext uri="{BB962C8B-B14F-4D97-AF65-F5344CB8AC3E}">
        <p14:creationId xmlns:p14="http://schemas.microsoft.com/office/powerpoint/2010/main" val="247123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A0323-C830-73ED-737F-4B9FD1E08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9E0E1-7029-C8B6-7E9C-BD05B9F8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What was the outcome of his decision?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67081-2F5F-827C-ED61-EADA9EF5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8" y="1254868"/>
            <a:ext cx="10523851" cy="532427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400" dirty="0"/>
              <a:t>Enabled Him To Reach Heaven -  Matthew 17:1-3</a:t>
            </a:r>
          </a:p>
          <a:p>
            <a:pPr>
              <a:lnSpc>
                <a:spcPct val="130000"/>
              </a:lnSpc>
            </a:pPr>
            <a:r>
              <a:rPr lang="en-US" sz="3400" dirty="0"/>
              <a:t>“Now after six days Jesus took Peter, James, and John his brother, led them up on a high mountain by themselves; 2 and He was transfigured before them. His face shone like the sun, and His clothes became as white as the light. 3 And behold, </a:t>
            </a:r>
            <a:r>
              <a:rPr lang="en-US" sz="3400" b="1" dirty="0"/>
              <a:t>Moses</a:t>
            </a:r>
            <a:r>
              <a:rPr lang="en-US" sz="3400" dirty="0"/>
              <a:t> and Elijah appeared to them, talking with Him.”</a:t>
            </a:r>
          </a:p>
        </p:txBody>
      </p:sp>
    </p:spTree>
    <p:extLst>
      <p:ext uri="{BB962C8B-B14F-4D97-AF65-F5344CB8AC3E}">
        <p14:creationId xmlns:p14="http://schemas.microsoft.com/office/powerpoint/2010/main" val="2301870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1CA2C-30DD-F439-6DB6-AD34C3AE4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5C718-C106-1023-F5D8-2619DCC3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030" y="278859"/>
            <a:ext cx="10894978" cy="976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What is your decision in life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8FBB9-DE6A-3A9B-FF61-9002D8B5C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404" y="1254868"/>
            <a:ext cx="5954767" cy="53242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/>
              <a:t>Which road will you take?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Choice essentially same one Moses had to make.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Will we choose the people of God?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Pleasures of sin or pleasures of righteousness?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Will it be eternal destruction or eternal life?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E3D0C4-5B0F-5E0F-3698-77F2E8E03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583" y="1254868"/>
            <a:ext cx="4951013" cy="49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9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E0D21-DEE5-5603-8B29-2E0E979E5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4018A4-DE26-AB6C-876E-0118D52B8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7865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9339BE-9E1A-B6F8-2B97-D0C07B296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290" y="2507357"/>
            <a:ext cx="11235446" cy="1002606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HEAVEN				    				hell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2D4310-7445-B108-B813-08E56BEB8365}"/>
              </a:ext>
            </a:extLst>
          </p:cNvPr>
          <p:cNvSpPr/>
          <p:nvPr/>
        </p:nvSpPr>
        <p:spPr>
          <a:xfrm>
            <a:off x="3057880" y="1685116"/>
            <a:ext cx="673774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What Will Your</a:t>
            </a:r>
          </a:p>
          <a:p>
            <a:pPr algn="ctr"/>
            <a:endParaRPr lang="en-US" sz="7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Decision Be?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1D9B3CA-ECA7-A0D1-5B23-DAF876054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67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383</TotalTime>
  <Words>696</Words>
  <Application>Microsoft Office PowerPoint</Application>
  <PresentationFormat>Widescreen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Bookman Old Style</vt:lpstr>
      <vt:lpstr>Rockwell</vt:lpstr>
      <vt:lpstr>Damask</vt:lpstr>
      <vt:lpstr>PowerPoint Presentation</vt:lpstr>
      <vt:lpstr>Hebrews 11:24-26</vt:lpstr>
      <vt:lpstr>A choice must be made!</vt:lpstr>
      <vt:lpstr>Many people who made the right choices</vt:lpstr>
      <vt:lpstr>Every Person Must Come To The Point Where Decisions must be made</vt:lpstr>
      <vt:lpstr>LET’S NOTE SOME THINGS THAT DETERMINE OUR CHOICE</vt:lpstr>
      <vt:lpstr>Great decisions are always costly</vt:lpstr>
      <vt:lpstr>Great decisions are always costly</vt:lpstr>
      <vt:lpstr>Great decisions are always costly</vt:lpstr>
      <vt:lpstr>How did moses make this choice?</vt:lpstr>
      <vt:lpstr>How did moses make this choice?</vt:lpstr>
      <vt:lpstr>What was the outcome of his decision?</vt:lpstr>
      <vt:lpstr>What was the outcome of his decision?</vt:lpstr>
      <vt:lpstr>What is your decision in life today?</vt:lpstr>
      <vt:lpstr>HEAVEN            hell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18</cp:revision>
  <dcterms:created xsi:type="dcterms:W3CDTF">2025-02-18T20:03:21Z</dcterms:created>
  <dcterms:modified xsi:type="dcterms:W3CDTF">2025-02-21T01:13:50Z</dcterms:modified>
</cp:coreProperties>
</file>